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256" r:id="rId2"/>
    <p:sldId id="463" r:id="rId3"/>
    <p:sldId id="676" r:id="rId4"/>
    <p:sldId id="680" r:id="rId5"/>
    <p:sldId id="677" r:id="rId6"/>
    <p:sldId id="678" r:id="rId7"/>
    <p:sldId id="681" r:id="rId8"/>
    <p:sldId id="679" r:id="rId9"/>
    <p:sldId id="477" r:id="rId10"/>
    <p:sldId id="399" r:id="rId11"/>
    <p:sldId id="409" r:id="rId12"/>
    <p:sldId id="481" r:id="rId13"/>
    <p:sldId id="4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6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OrderItem%20Get%20EntitySe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github.com/soyuztechnologies/MouriTechUI5Fiori/blob/master/Day%2016/SalesOrder%20Get%20Entity.txt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Association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6/OrderItem%20Get%20EntitySet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github.com/soyuztechnologies/MouriTechUI5Fiori/blob/master/Day%2016/GET_STREAM.txt" TargetMode="External"/><Relationship Id="rId4" Type="http://schemas.openxmlformats.org/officeDocument/2006/relationships/hyperlink" Target="https://github.com/soyuztechnologies/MouriTechUI5Fiori/blob/master/Day%2016/DEFINE_METHOD.t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16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Implementing the Order header and Order Item Sets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Association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Association (1:1)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Association (1:n)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3" y="1357969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the new entity set with name –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SalesOrder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OrderItem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Implement the </a:t>
            </a:r>
            <a:r>
              <a:rPr kumimoji="0" lang="en-IN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GetEntity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and </a:t>
            </a:r>
            <a:r>
              <a:rPr kumimoji="0" lang="en-IN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GetEntitySet</a:t>
            </a: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for both entity set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11118915" cy="10686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effectLst/>
                <a:latin typeface="Cooper Black" panose="0208090404030B020404" pitchFamily="18" charset="0"/>
              </a:rPr>
              <a:t>Implementing the Order header and Order Item Sets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9419AB9-0AEE-4B76-9462-7DBD8933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6670DB4-84A6-46A4-B40A-8C6E2B4D2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80"/>
          <a:stretch/>
        </p:blipFill>
        <p:spPr>
          <a:xfrm>
            <a:off x="261763" y="3025016"/>
            <a:ext cx="5433975" cy="286536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27849A20-3E16-4CF7-9CD8-5B95A1BD7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321" y="3025017"/>
            <a:ext cx="5761864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8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83185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Associations are relationship Between entities.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At database level we have foreign key relationship and same is reflected at odata level.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Once a association is created only then we can create  navigation property.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273CF-F0EA-457A-B235-FCBF9A6449E5}"/>
              </a:ext>
            </a:extLst>
          </p:cNvPr>
          <p:cNvSpPr/>
          <p:nvPr/>
        </p:nvSpPr>
        <p:spPr>
          <a:xfrm>
            <a:off x="350982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135F6-876C-433A-9773-1EFE1E8C89CD}"/>
              </a:ext>
            </a:extLst>
          </p:cNvPr>
          <p:cNvSpPr/>
          <p:nvPr/>
        </p:nvSpPr>
        <p:spPr>
          <a:xfrm>
            <a:off x="5319534" y="2501060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620FA-46C1-4327-AD82-17A97AD0894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39375" y="3173982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8A1AF4-7BBC-4ACF-9957-33ED351535EB}"/>
              </a:ext>
            </a:extLst>
          </p:cNvPr>
          <p:cNvSpPr txBox="1"/>
          <p:nvPr/>
        </p:nvSpPr>
        <p:spPr>
          <a:xfrm>
            <a:off x="3039375" y="2805880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717AE-253E-4A7C-B620-EE3AA6787F26}"/>
              </a:ext>
            </a:extLst>
          </p:cNvPr>
          <p:cNvSpPr/>
          <p:nvPr/>
        </p:nvSpPr>
        <p:spPr>
          <a:xfrm>
            <a:off x="2571781" y="3645075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B4A8D-19C8-47B6-A64D-332712A6C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129" y="1594266"/>
            <a:ext cx="2954107" cy="3559625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9419AB9-0AEE-4B76-9462-7DBD8933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8D887F-ABD9-43A2-8E6D-70CBDB09FB96}"/>
              </a:ext>
            </a:extLst>
          </p:cNvPr>
          <p:cNvSpPr/>
          <p:nvPr/>
        </p:nvSpPr>
        <p:spPr>
          <a:xfrm>
            <a:off x="350982" y="4628971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Order Header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383659-45BF-43AA-A8D2-D7543DF7EC4B}"/>
              </a:ext>
            </a:extLst>
          </p:cNvPr>
          <p:cNvSpPr/>
          <p:nvPr/>
        </p:nvSpPr>
        <p:spPr>
          <a:xfrm>
            <a:off x="5319534" y="4628971"/>
            <a:ext cx="2688393" cy="1345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Order Items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261B9-BE3D-4EC6-883F-EBC9FF51C0ED}"/>
              </a:ext>
            </a:extLst>
          </p:cNvPr>
          <p:cNvSpPr txBox="1"/>
          <p:nvPr/>
        </p:nvSpPr>
        <p:spPr>
          <a:xfrm>
            <a:off x="3039375" y="4933791"/>
            <a:ext cx="2531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      relation        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EAC98-F9F2-4F8D-8FB8-0EDCAA95AAE6}"/>
              </a:ext>
            </a:extLst>
          </p:cNvPr>
          <p:cNvSpPr/>
          <p:nvPr/>
        </p:nvSpPr>
        <p:spPr>
          <a:xfrm>
            <a:off x="2571781" y="5772986"/>
            <a:ext cx="1008148" cy="5382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nav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C54AD3-1691-48E4-B2E5-45A37E8D9394}"/>
              </a:ext>
            </a:extLst>
          </p:cNvPr>
          <p:cNvCxnSpPr/>
          <p:nvPr/>
        </p:nvCxnSpPr>
        <p:spPr>
          <a:xfrm>
            <a:off x="3039375" y="5234313"/>
            <a:ext cx="22801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33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Right Click on Association and click on create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1A041-569E-4F42-AE08-F485C17A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39" y="1610802"/>
            <a:ext cx="2720576" cy="220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5FA6D-FB49-4F83-A68B-16143299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087" y="1610802"/>
            <a:ext cx="3508352" cy="2294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2CDDA-3374-4821-BF98-31B2DBEE1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2" y="1610802"/>
            <a:ext cx="3532260" cy="22948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B320C-5535-4CFA-AEA0-588640377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7" y="4189575"/>
            <a:ext cx="3626427" cy="23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89BCC9-6E0C-4B7B-8DE1-8CF80296141D}"/>
              </a:ext>
            </a:extLst>
          </p:cNvPr>
          <p:cNvSpPr/>
          <p:nvPr/>
        </p:nvSpPr>
        <p:spPr>
          <a:xfrm>
            <a:off x="3069015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83791DE-E7E6-447C-8393-6E3F88EE8454}"/>
              </a:ext>
            </a:extLst>
          </p:cNvPr>
          <p:cNvSpPr/>
          <p:nvPr/>
        </p:nvSpPr>
        <p:spPr>
          <a:xfrm>
            <a:off x="7299439" y="2604655"/>
            <a:ext cx="722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8BE22A4-EC9C-43E0-AE5E-9C7638B5999C}"/>
              </a:ext>
            </a:extLst>
          </p:cNvPr>
          <p:cNvCxnSpPr>
            <a:stCxn id="11" idx="3"/>
            <a:endCxn id="1026" idx="3"/>
          </p:cNvCxnSpPr>
          <p:nvPr/>
        </p:nvCxnSpPr>
        <p:spPr>
          <a:xfrm flipH="1">
            <a:off x="7417514" y="2758206"/>
            <a:ext cx="4136258" cy="2610873"/>
          </a:xfrm>
          <a:prstGeom prst="bentConnector3">
            <a:avLst>
              <a:gd name="adj1" fmla="val -5527"/>
            </a:avLst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461544EB-532B-48F9-9223-E92329B5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1262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supplierSet GetEntity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(1:1)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EBD6ACB-D4C1-4767-ABC1-A2C3C883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46" y="1376217"/>
            <a:ext cx="11292008" cy="519083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75004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Step1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: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Right Click on Association and click on create and give Cardinality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1:n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Go to DPC extension and redefine the method for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ORDERITMSSET_GET_ENTITYSET.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A</a:t>
            </a:r>
            <a:r>
              <a:rPr lang="en-IN" sz="3600" dirty="0">
                <a:latin typeface="Cooper Black" panose="0208090404030B020404" pitchFamily="18" charset="0"/>
              </a:rPr>
              <a:t>ssociation (1:n)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331EBF3-80F8-4E0B-8DE8-500F7FDC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4" y="1805799"/>
            <a:ext cx="9594413" cy="40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18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test thesis topics in digital image processing| Research Topics">
            <a:extLst>
              <a:ext uri="{FF2B5EF4-FFF2-40B4-BE49-F238E27FC236}">
                <a16:creationId xmlns:a16="http://schemas.microsoft.com/office/drawing/2014/main" id="{54E32BF4-138C-468C-AE5B-E0CA2263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751" y="656368"/>
            <a:ext cx="3639927" cy="222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In ABAP all images are store in MIME Repository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to see MIME Repository</a:t>
            </a:r>
            <a:b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- go to </a:t>
            </a:r>
            <a:r>
              <a:rPr lang="en-IN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se80 &gt; utilities &gt; settings &gt; MIME Repository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to add Image in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Odata</a:t>
            </a:r>
            <a:endParaRPr lang="en-US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Step1: Go to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service &gt; entity Type &gt; Create Copy of Product 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&gt;select the media check 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Step2: Now add two new property to Product 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-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Product_pic_url</a:t>
            </a:r>
            <a:endParaRPr lang="en-US" b="1" dirty="0">
              <a:solidFill>
                <a:prstClr val="black"/>
              </a:solidFill>
              <a:latin typeface="Calibri" panose="020F0502020204030204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	- MIME_TYPE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Step3: Go To MPC Extension Class and redefine the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DEFINE method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(for code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  <a:hlinkClick r:id="rId4"/>
              </a:rPr>
              <a:t>ClickHere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 Step4: Go to DPC Extension class and redefine the Method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Get_Stream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(for code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  <a:hlinkClick r:id="rId5"/>
              </a:rPr>
              <a:t>ClickHere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35886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effectLst/>
                <a:latin typeface="Cooper Black" panose="0208090404030B020404" pitchFamily="18" charset="0"/>
              </a:rPr>
              <a:t>Image Processing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2405440-813A-45BA-AC2B-3FF320A4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CE216-A933-4B06-BA13-EA111B872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08" y="3814797"/>
            <a:ext cx="9984865" cy="25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16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10147</TotalTime>
  <Words>444</Words>
  <Application>Microsoft Office PowerPoint</Application>
  <PresentationFormat>Widescreen</PresentationFormat>
  <Paragraphs>79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1037</cp:revision>
  <dcterms:created xsi:type="dcterms:W3CDTF">2016-07-10T03:33:26Z</dcterms:created>
  <dcterms:modified xsi:type="dcterms:W3CDTF">2021-09-28T04:53:29Z</dcterms:modified>
</cp:coreProperties>
</file>